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9DFF-7ABC-9E9C-6B36-3669909AE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BA64E9-8F90-B45A-39A9-1051D2AE1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E2767-92D4-41FF-AB09-C638B5B2EE3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AEC2D-FC0B-6398-B0C8-6FF57920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6255F-7888-E521-068E-BCC25A63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82EF5-0571-404E-A2ED-1E0186A72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0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1EDB1D-96D8-6582-4FF5-350C1C046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8CD58-84E0-5248-0334-EBBCC133B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CD524-F560-F969-386B-8675392FA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E2767-92D4-41FF-AB09-C638B5B2EE31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DD368-4511-DB82-95BC-B7B6C5445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D5D3C-C8BF-1F68-2D3F-1D2C4013D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82EF5-0571-404E-A2ED-1E0186A72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8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BCE47E-FC2B-DB2C-EE18-DB129E33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ED569-F7D4-DE63-B4FD-E02DB3C31B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71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9670D5-21F2-9A6F-5D3E-5B1D9420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AB208-2F42-43FE-5852-EF34461D31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006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B19241-31E5-AD10-9469-3A316ACA7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2927B-0F1A-6FEC-DD53-8D2DE34FB5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483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E96C8F-EB34-6C6F-FA4B-842C446A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B6206-95B2-A351-7635-61147857F2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523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F667F1-694F-8683-37E0-C8ACBD09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12BA6-6D63-AAEE-6E46-223328621B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374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6617CA2-EE0E-10D9-AC71-8FFB9526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7BE1-1C5C-DAE5-28F9-399D73F52C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33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15E713-067A-4C73-09F6-3E6DFEC8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BE7AE-AC1D-35A9-7E77-74B078ABA1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866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ED186D-CDD4-652C-055C-C008A939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FFC8A-DC8A-1BC7-DFD8-A7D41A4718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642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3CF05B-C8F4-3E7A-9119-62A6FD70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F3CBE-32CD-0924-36D2-C7FF8DE940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14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601A97-17CD-C185-5BA1-B08ED41B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C4FEF-4C26-40BB-165E-EE73AFDD39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63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7565EB-87E0-700B-565F-B65BD132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9FB6F-174D-BB44-9971-3B216CCF5C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691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728990-C2FC-4BFF-72E1-B5F9EDE7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53D3C-25F4-9A94-4344-4892283A4B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3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58E382-E96C-AAD7-4091-FBFE037A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25A9A-1892-B553-7B81-48B44E012E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803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43B951-5F31-9CB8-B9AB-4A2F41FF8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9E659-CD32-3A9A-1610-4C5A972BA8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68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9D4350-D825-67F1-9241-F13EF212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077C8-98AA-5795-7A4C-FA2105D00D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24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0D6A3B-AA36-E7B2-4EED-D175C3DA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DBDB-DAB3-55E4-5538-D09603CA90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7DD93B-3D7B-6EBD-0830-CF7278D4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F2DD6-ACB3-E5E7-03D4-5488C997C5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708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1C48AA-15EB-0D62-D72D-D2B3FF5B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7427F-2DD4-97AE-A9D7-DE41C2A992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630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61A492-F379-17FA-CCBD-A058854A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4B099-FC87-0355-5272-1C7187A768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1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57E1A0-303B-4DEF-DD6B-05CB2976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05A20-4582-D59F-D892-3192B0DBC0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886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9F615F-B653-04FC-B868-7033F6B1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2EF1F-ADBB-6275-99D2-223F420AD2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728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C882F8-B162-F125-6DBA-4F41FFC2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F5E21-3343-ABA4-45BD-C8FB2D1570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4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8BB4EB-E6DA-6483-D42F-0F851FC8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89062A-BC32-C101-26AF-578D2BADC5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6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21CEA8-DBDA-F2A7-A648-4F197848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69028-90D1-53B0-B46A-8EC94097D3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3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BDE560-81D6-0845-9E4D-D8219956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28625-9B00-C52C-2078-A3D22DDD7D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63B2E6-69BB-F8E8-B123-94BE1628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DD50B-C450-E766-2692-40D0D0225D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0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F80C28-C510-15AB-79E0-7C4832B9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93565-2B86-E7D7-235E-F15FA6294D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6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C258FB-F9FD-D2B2-46A1-DF8A0EA2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2DBA1-29F8-F9D4-C8A7-269E6ADCAE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91B3DE-97B8-8AD4-6C7E-D4C3A572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5A7B9-97A6-5FE2-2889-AE04A3A8CF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65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2A3055-B602-B4A0-CF2D-AE4F1DE5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06D96-F27A-6C87-A363-3BA352782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6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AC33A1-EDA5-7C94-42B5-BABEEF5E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465C7-86AF-21F9-F50C-2FBD6DC0AB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7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0CBC07-94B8-EB9F-25E4-709D6E2C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01923-D7A0-4D84-C24F-30FE1250DC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2361B7-6BFA-9D20-BE62-F07B087B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BB8C0-9602-5EA2-5A01-02348770FD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8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32A450-4996-6269-107B-D8E9BAC2E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D2C18-B029-8FDC-5436-002A6DDF1F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14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560D22-59E0-E616-1865-C4400192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53C12-1307-5D01-D629-B542BD80EC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39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336A2D-0EBD-C8B3-B6BA-91DF8F9C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DC1A7-F5A6-B3BF-CD68-642A6DE486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30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E0BFFD-99D3-6EDF-EF57-886CFA33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5BDE6-B37C-4722-4A78-E470EB578B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69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EE95FE-3003-FF26-38A4-7D9BE31D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98684-44AE-9F06-4692-C732907E1A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35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57809C-9A89-4A2C-B76A-5B267747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06083F-3C82-050A-AF33-67ABF4EBDE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16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0B81A5-AAC6-B029-6D60-13BF07D8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1E843-A3EF-8B37-F07B-0699154FC8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2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97AF25-0840-A3EA-E6F7-E2D58AFE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94D8A-D32D-99BA-2C84-EDA91DEF8A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3A44006-54B0-B621-548C-76F56199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8E3F7-43AC-C348-3282-BC9AF13BA9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80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574A14-BFAC-AA64-5285-FA46934B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8FAE6-8055-C5D5-7058-5DF5B37BC2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78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BC38C2-48CB-08EC-0D41-7E5E1543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5DC87-E26E-4416-A425-6052A40F7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1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2A6A05-961F-61EF-CDFC-C13F02D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59849-E98C-63B1-C483-81FFE13398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11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EAA454-069F-CFA5-6FA9-576A57E8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EB793-D935-2C0D-0AF1-B547098A08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3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E11B9F-1DAB-BA12-35B7-45B70684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C3C4A-589B-F256-2E40-31BBFBB60D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23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84FD36-6862-A85A-82FD-0FA116F2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9E2DD-56F1-C5FE-3E38-8DB9A9E903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7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1B394E-82DC-85C4-F124-5F5F4C4E0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86C98-D05D-F7B7-1F81-7D36DC032D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93D82D-45AE-9AA3-F2D8-844E049F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691AD-5B19-E08E-301B-A1D0944029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64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C4318B-F3D3-4E25-95C1-52E05E81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AE0C0-1BB3-FFF2-7952-DB0E5D4F62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0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D75D02-12BD-F969-6421-3B14F230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39CC1-E442-35E8-69FF-55DE3BC708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4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1BC13B-F28C-C1D6-210E-AD5E6B2C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1B4E5-D3D7-8972-0CFE-0F26AFF7AA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90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F87D11-C787-0722-BC1F-E1E3F1F9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6B707-EF8A-A85F-B0FE-E7C0F7D3C6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71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085B19-B4BF-E1C6-42C6-77FCCBC6D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F9967-0D5F-12A5-FC59-F6689D2CCC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FB8DDE-6F14-622E-71C2-3E40FD83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FA44E-F694-7FBF-BE89-C61A602A4A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2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C25DE5-5C64-C930-B077-C3D7A0C9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3063E-93F2-DC77-D145-5A45D54FE9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98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CD832C-96B5-82A1-A7A0-32D96AA1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85C679-DD6B-6A0E-1E7B-B6CDE59A74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83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51F9B8-83CD-E824-A259-4000573F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FCD56-4E29-7FC5-33F2-3E56C5ED1F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17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4F0515-B97E-625B-7A26-F70BA3EE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57349-D0FD-2155-C28E-73CF057429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49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1880E0-1580-EBE4-767A-E4B6F1FE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01D17-76D2-B594-43A6-87DBD663C2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5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4C3EBC-97F9-C52B-393A-1D580600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B4E12E-9D74-2BA8-89C0-018E8419A7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70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BD9DFA-C213-5BDD-4ADD-4D834056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BF68E-73CA-B32C-2546-CFA6F81026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2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691B96-0643-7652-9FFA-ABF0F280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8608E-472F-AECD-EB5C-2D9BB77FED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43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9843ED-F7A0-17DB-9DBD-94C9F8A3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39B02-A16B-A9F4-B261-9B681FFA56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4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339F15-CABE-C42E-1102-B1A8E6A0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0FB17-BC9A-07E1-D06D-7B2BB6E4B1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16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CA2022-7992-58DD-CE2F-A781E8FB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6E23C-0BCF-EEE3-D0E3-347E273895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83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31C5B4-DC54-3DB3-8D06-E1ABF6BB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BA15B-6DF1-1D1E-84C6-3DABBDBFE0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97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6EE489-BA3F-3015-D565-9D486004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BCDE6-3467-9304-43BD-DEE65EE12C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67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208A37-0CD6-B0D0-3D1B-BEB9B12A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0DDCC-2268-8C31-D943-8BD50CEDB4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6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D55F55-B186-2AD6-ACB7-274D008CA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5FE2F-E9FA-D980-F388-9600C7DFE7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06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9A268F-190F-841C-94D5-D337C1BC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4F066-AB60-073B-4887-1BABC098A6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7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F6CD27-7975-B9F4-3006-145A51C5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9BEEC-9E84-A0A5-5FF7-0438BD085E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4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60D3C44-C646-4070-BB71-9A89483B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746BE-FF6C-18A4-870E-B7F1B84FEC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7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2C4B21-6F7A-CBC5-7870-B65D006B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E092F-63F2-62FB-6902-B93CD9FDEC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25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EDC7C8-1A16-1F92-D764-6FB3BCE23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06DD3-CE3A-A4FA-DEBD-F16C967073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2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460140-4E80-2D82-D6C5-45842AFB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F3354-23A4-13A0-1703-99A2856A00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36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F33794-07BC-3135-0C17-0B87D1F32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695178-46B3-4E97-4B89-4BF913B72E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40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BBBFA7-9947-4735-1FE3-7D774357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85EAF-0759-BDBC-60E8-AA9DD5F151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87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E899ED-EF11-9E19-3B5B-DCFAACAC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A3ECF-9473-2B53-D72E-099C5CA6BD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44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420E19-2ED9-0A53-3F8D-4B33431D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46101C-EDD6-2310-C054-89B6F6204A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352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741CD4-86EB-3458-1655-6F2DEC8F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FE47B-C872-5F6A-DC92-680BF2734B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80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3E3A13-6236-BD41-1C76-74DE445C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65833-CD18-4352-B0D5-0F48A1A98C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17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41E892-9C0A-48DD-C32E-B619C376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9DA42-2E25-6377-5E3D-720E1DB636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7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EA63BA-9911-0924-A97B-7D0C95F2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397D9-31FF-5BC4-7556-763DC7F3CD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2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941787-1FDF-EE41-C01E-BAFCB34C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267F8-EAE0-230E-ABFA-68CE022E9B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48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06CD0B-2C6A-5A13-CEB1-18E937CF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30DF4-8569-0BF5-C015-9FB5F9BD03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268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FA22DF-66B7-0370-41D5-0D3681EB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0AF25-F5EE-3D32-5305-37476F0047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29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026CA4-CFBC-DC49-244E-DFBF3044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385EF-DBB6-6562-3AEA-225EA443C8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78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50BE0C-0296-7F65-E2EA-D753F9C9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76ACF-C77F-C613-B126-EBC3EB6EB3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599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7DB58D-3D72-2FC6-9D0F-2B9E2599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AF2D0-D05C-C9D5-3A85-315D1CBB90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59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42B6D5-A3AF-0445-4743-3366204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D181D-421A-E352-B28D-7834886E79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441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C2005A-EAFA-ABA3-7645-7574F357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9A18E-83C7-FEEA-B36C-1BEB20607D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9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0C61B7-ABB6-720A-1175-4ECE45D6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E4C50-7D45-5B87-D502-738D446F92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21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1EB732-7AAC-ED89-BFA5-33D3F33E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3A406E-6870-007E-ECB5-44A3E55EBB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214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873ED4-B1BE-F111-E4D9-3C4A6C103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AF5BF-04C9-C5C9-2F52-8DAD6482A0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52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A1EFE8-2543-C2AA-8AD3-C18D921A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ED0B5-C515-EEBE-7778-6100C42466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33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2C930D-AF06-537F-39DC-978862415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F216D-3B1C-BF90-883A-852BEBA7B2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217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F8E4CE-EC1C-C955-94E2-CB24D975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EF838-1132-C4AD-DE80-ED1EA3005C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566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E5E1E2-19A0-5C44-AEA1-620C38DA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3980F-D7F5-284C-7A31-7588EDE00F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91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559968-16C2-321F-72BA-F92EB171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0F7E3-F432-1DBD-B615-BB6F66F721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59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3CB497-C05C-FE41-F8C3-A2EFB53B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4F2C8-1FF9-83B5-A4B9-6A7AFCB4DE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20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BD14B2-D9BF-002F-7DB4-9A96ADA8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F612B-1059-3F63-8699-4EB341C9BD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477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E22D02-8581-702D-5635-9BA78ABD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3020D-505B-ECF6-8FBF-FB7094E6D1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06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156EB9-5561-DB2C-E33E-8CDD9860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D4282-4EC1-2878-7C84-39A96A506B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662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CA62FC-B2B6-C361-B652-5DDBF89A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8858D-5019-17D0-5083-215ACB95F7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445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EE86B7-BBEC-8373-678A-27076FA1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115CC-DAB9-0800-2B77-9814465EB4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3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5EBD1D-7DA5-6B35-CE87-6F260915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EC487-4C33-A428-A38C-2F6F936D91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721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447EA3-5259-F961-8F71-67E44D5D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2A78B-046D-AE11-899F-44C4E16504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179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F9C39A-F742-25FE-F364-6522595C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B8560-57E5-3D89-CBAE-EBB836901D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253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CAA76A-9BAD-1589-1C6A-69A18BC7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C5F32-5F17-F1A9-2223-41CDF190CE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043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5C5DE4-AB64-DBF3-8B30-AA7A6C6F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F6BE-53D7-9CE4-8E11-8C41D587D3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6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1CF02E-A53A-0836-1B1E-B88BAA62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ACFB6-4D5B-6E7F-D42B-86E201E7C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76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70F5CA-D922-31C4-7A3A-EDE2FFB3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EC050-C13C-40BE-A047-246AA65B8F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91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15EBF2-CF47-10DE-4066-113D6187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53486-9F5B-1554-9BAC-A9F57C2355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298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C71F1B9-0547-392D-2D20-2209FB4B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9DFD5-959F-AFDA-5A50-48409C9F78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595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B30E2A-ECC6-7432-E374-CECCD383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A1146-E59D-D343-389F-171DF7CA36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843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44CEAC-1EA5-3F69-74A1-C4B45860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A57B6-C2C8-4AE8-497B-31C508BEF7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6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Tien Thanh Tran</dc:creator>
  <cp:lastModifiedBy>Tien Thanh Tran</cp:lastModifiedBy>
  <cp:revision>1</cp:revision>
  <dcterms:created xsi:type="dcterms:W3CDTF">2023-12-09T03:25:30Z</dcterms:created>
  <dcterms:modified xsi:type="dcterms:W3CDTF">2023-12-09T03:25:31Z</dcterms:modified>
</cp:coreProperties>
</file>